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49820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89912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789912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49820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109728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49820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789912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789912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449820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109728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49820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7899120" y="210816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789912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449820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1097280" y="4072320"/>
            <a:ext cx="323856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09728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3760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51400" y="407232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9728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51400" y="2108160"/>
            <a:ext cx="49082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097280" y="4072320"/>
            <a:ext cx="10058040" cy="1793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Line 2"/>
          <p:cNvSpPr/>
          <p:nvPr/>
        </p:nvSpPr>
        <p:spPr>
          <a:xfrm>
            <a:off x="1193400" y="1897200"/>
            <a:ext cx="996696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8000" spc="-49" strike="noStrike">
                <a:solidFill>
                  <a:srgbClr val="262626"/>
                </a:solidFill>
                <a:latin typeface="Sagona ExtraLight"/>
              </a:rPr>
              <a:t>Click to edit Master title style</a:t>
            </a:r>
            <a:endParaRPr b="0" lang="pl-PL" sz="80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4" name="Line 5"/>
          <p:cNvSpPr/>
          <p:nvPr/>
        </p:nvSpPr>
        <p:spPr>
          <a:xfrm>
            <a:off x="1207440" y="4474440"/>
            <a:ext cx="987552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8218440" y="6446880"/>
            <a:ext cx="25844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CFF627F-C44C-4363-B751-55C3ACC0DF31}" type="datetime1">
              <a:rPr b="0" lang="en-GB" sz="800" spc="-1" strike="noStrike">
                <a:solidFill>
                  <a:srgbClr val="ffffff"/>
                </a:solidFill>
                <a:latin typeface="Sagona Book"/>
              </a:rPr>
              <a:t>30/01/2020</a:t>
            </a:fld>
            <a:endParaRPr b="0" lang="en-GB" sz="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1097280" y="6446880"/>
            <a:ext cx="6818040" cy="364680"/>
          </a:xfrm>
          <a:prstGeom prst="rect">
            <a:avLst/>
          </a:prstGeom>
        </p:spPr>
        <p:txBody>
          <a:bodyPr anchor="ctr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10993680" y="6446880"/>
            <a:ext cx="7797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916C254-7F37-42E3-9CDB-899A193B2613}" type="slidenum">
              <a:rPr b="0" lang="en-GB" sz="800" spc="-1" strike="noStrike">
                <a:solidFill>
                  <a:srgbClr val="ffffff"/>
                </a:solidFill>
                <a:latin typeface="Sagona Book"/>
              </a:rPr>
              <a:t>1</a:t>
            </a:fld>
            <a:endParaRPr b="0" lang="en-GB" sz="8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Kliknij, aby edytować format tekstu konspektu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Drugi poziom konspektu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Trzeci poziom konspektu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Czwarty poziom konspektu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404040"/>
                </a:solidFill>
                <a:latin typeface="Sagona Book"/>
              </a:rPr>
              <a:t>Piąty poziom konspektu</a:t>
            </a:r>
            <a:endParaRPr b="0" lang="pl-PL" sz="2000" spc="-1" strike="noStrike">
              <a:solidFill>
                <a:srgbClr val="404040"/>
              </a:solidFill>
              <a:latin typeface="Sagona 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404040"/>
                </a:solidFill>
                <a:latin typeface="Sagona Book"/>
              </a:rPr>
              <a:t>Szósty poziom konspektu</a:t>
            </a:r>
            <a:endParaRPr b="0" lang="pl-PL" sz="2000" spc="-1" strike="noStrike">
              <a:solidFill>
                <a:srgbClr val="404040"/>
              </a:solidFill>
              <a:latin typeface="Sagona 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404040"/>
                </a:solidFill>
                <a:latin typeface="Sagona Book"/>
              </a:rPr>
              <a:t>Siódmy poziom konspektu</a:t>
            </a:r>
            <a:endParaRPr b="0" lang="pl-PL" sz="20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Line 2"/>
          <p:cNvSpPr/>
          <p:nvPr/>
        </p:nvSpPr>
        <p:spPr>
          <a:xfrm>
            <a:off x="1193400" y="1897200"/>
            <a:ext cx="996696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90000"/>
              </a:lnSpc>
            </a:pPr>
            <a:r>
              <a:rPr b="0" lang="pl-PL" sz="4400" spc="-49" strike="noStrike">
                <a:solidFill>
                  <a:srgbClr val="404040"/>
                </a:solidFill>
                <a:latin typeface="Sagona ExtraLight"/>
              </a:rPr>
              <a:t>Click to edit Master title style</a:t>
            </a:r>
            <a:endParaRPr b="0" lang="pl-PL" sz="4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1097280" y="2120760"/>
            <a:ext cx="4639320" cy="3747960"/>
          </a:xfrm>
          <a:prstGeom prst="rect">
            <a:avLst/>
          </a:prstGeom>
        </p:spPr>
        <p:txBody>
          <a:bodyPr lIns="0" rIns="0"/>
          <a:p>
            <a:pPr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Click to edit Master text styles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  <a:p>
            <a:pPr lvl="1" marL="38412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700" spc="-1" strike="noStrike">
                <a:solidFill>
                  <a:srgbClr val="404040"/>
                </a:solidFill>
                <a:latin typeface="Sagona Book"/>
              </a:rPr>
              <a:t>Second level</a:t>
            </a:r>
            <a:endParaRPr b="0" lang="pl-PL" sz="1700" spc="-1" strike="noStrike">
              <a:solidFill>
                <a:srgbClr val="404040"/>
              </a:solidFill>
              <a:latin typeface="Sagona Book"/>
            </a:endParaRPr>
          </a:p>
          <a:p>
            <a:pPr lvl="2" marL="56700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Third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3" marL="74988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Fourth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4" marL="93276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Fifth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516000" y="2120760"/>
            <a:ext cx="4639320" cy="3747960"/>
          </a:xfrm>
          <a:prstGeom prst="rect">
            <a:avLst/>
          </a:prstGeom>
        </p:spPr>
        <p:txBody>
          <a:bodyPr lIns="0" rIns="0"/>
          <a:p>
            <a:pPr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Click to edit Master text styles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  <a:p>
            <a:pPr lvl="1" marL="38412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700" spc="-1" strike="noStrike">
                <a:solidFill>
                  <a:srgbClr val="404040"/>
                </a:solidFill>
                <a:latin typeface="Sagona Book"/>
              </a:rPr>
              <a:t>Second level</a:t>
            </a:r>
            <a:endParaRPr b="0" lang="pl-PL" sz="1700" spc="-1" strike="noStrike">
              <a:solidFill>
                <a:srgbClr val="404040"/>
              </a:solidFill>
              <a:latin typeface="Sagona Book"/>
            </a:endParaRPr>
          </a:p>
          <a:p>
            <a:pPr lvl="2" marL="56700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Third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3" marL="74988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Fourth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4" marL="93276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Fifth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dt"/>
          </p:nvPr>
        </p:nvSpPr>
        <p:spPr>
          <a:xfrm>
            <a:off x="8218440" y="6446880"/>
            <a:ext cx="25844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D5D40A0-DFC3-46AB-8580-6759D9A40E08}" type="datetime1">
              <a:rPr b="0" lang="en-GB" sz="800" spc="-1" strike="noStrike">
                <a:solidFill>
                  <a:srgbClr val="ffffff"/>
                </a:solidFill>
                <a:latin typeface="Sagona Book"/>
              </a:rPr>
              <a:t>30/01/2020</a:t>
            </a:fld>
            <a:endParaRPr b="0" lang="en-GB" sz="800" spc="-1" strike="noStrike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ftr"/>
          </p:nvPr>
        </p:nvSpPr>
        <p:spPr>
          <a:xfrm>
            <a:off x="1097280" y="6446880"/>
            <a:ext cx="6818040" cy="364680"/>
          </a:xfrm>
          <a:prstGeom prst="rect">
            <a:avLst/>
          </a:prstGeom>
        </p:spPr>
        <p:txBody>
          <a:bodyPr anchor="ctr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10993680" y="6446880"/>
            <a:ext cx="7797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2E64253C-B55C-42D7-B944-96240698C52E}" type="slidenum">
              <a:rPr b="0" lang="en-GB" sz="800" spc="-1" strike="noStrike">
                <a:solidFill>
                  <a:srgbClr val="ffffff"/>
                </a:solidFill>
                <a:latin typeface="Sagona Book"/>
              </a:rPr>
              <a:t>1</a:t>
            </a:fld>
            <a:endParaRPr b="0" lang="en-GB" sz="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Line 2"/>
          <p:cNvSpPr/>
          <p:nvPr/>
        </p:nvSpPr>
        <p:spPr>
          <a:xfrm>
            <a:off x="1193400" y="1897200"/>
            <a:ext cx="996696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PlaceHolder 3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90000"/>
              </a:lnSpc>
            </a:pPr>
            <a:r>
              <a:rPr b="0" lang="pl-PL" sz="4400" spc="-49" strike="noStrike">
                <a:solidFill>
                  <a:srgbClr val="404040"/>
                </a:solidFill>
                <a:latin typeface="Sagona ExtraLight"/>
              </a:rPr>
              <a:t>Click to edit Master title style</a:t>
            </a:r>
            <a:endParaRPr b="0" lang="pl-PL" sz="4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1097280" y="2108160"/>
            <a:ext cx="10058040" cy="3760560"/>
          </a:xfrm>
          <a:prstGeom prst="rect">
            <a:avLst/>
          </a:prstGeom>
        </p:spPr>
        <p:txBody>
          <a:bodyPr lIns="0" rIns="0"/>
          <a:p>
            <a:pPr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Click to edit Master text styles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  <a:p>
            <a:pPr lvl="1" marL="38412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700" spc="-1" strike="noStrike">
                <a:solidFill>
                  <a:srgbClr val="404040"/>
                </a:solidFill>
                <a:latin typeface="Sagona Book"/>
              </a:rPr>
              <a:t>Second level</a:t>
            </a:r>
            <a:endParaRPr b="0" lang="pl-PL" sz="1700" spc="-1" strike="noStrike">
              <a:solidFill>
                <a:srgbClr val="404040"/>
              </a:solidFill>
              <a:latin typeface="Sagona Book"/>
            </a:endParaRPr>
          </a:p>
          <a:p>
            <a:pPr lvl="2" marL="56700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Third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3" marL="74988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Fourth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lvl="4" marL="932760" indent="-182520">
              <a:lnSpc>
                <a:spcPct val="10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Fifth level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dt"/>
          </p:nvPr>
        </p:nvSpPr>
        <p:spPr>
          <a:xfrm>
            <a:off x="8218440" y="6446880"/>
            <a:ext cx="25844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23D5FDA-C6FA-4AB9-A5C5-326525BE2E90}" type="datetime1">
              <a:rPr b="0" lang="en-GB" sz="800" spc="-1" strike="noStrike">
                <a:solidFill>
                  <a:srgbClr val="ffffff"/>
                </a:solidFill>
                <a:latin typeface="Sagona Book"/>
              </a:rPr>
              <a:t>30/01/2020</a:t>
            </a:fld>
            <a:endParaRPr b="0" lang="en-GB" sz="800" spc="-1" strike="noStrike">
              <a:latin typeface="Times New Roman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ftr"/>
          </p:nvPr>
        </p:nvSpPr>
        <p:spPr>
          <a:xfrm>
            <a:off x="1097280" y="6446880"/>
            <a:ext cx="6818040" cy="364680"/>
          </a:xfrm>
          <a:prstGeom prst="rect">
            <a:avLst/>
          </a:prstGeom>
        </p:spPr>
        <p:txBody>
          <a:bodyPr anchor="ctr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sldNum"/>
          </p:nvPr>
        </p:nvSpPr>
        <p:spPr>
          <a:xfrm>
            <a:off x="10993680" y="6446880"/>
            <a:ext cx="7797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82967959-786A-40B2-BA0D-67A2214C41A0}" type="slidenum">
              <a:rPr b="0" lang="en-GB" sz="800" spc="-1" strike="noStrike">
                <a:solidFill>
                  <a:srgbClr val="ffffff"/>
                </a:solidFill>
                <a:latin typeface="Sagona Book"/>
              </a:rPr>
              <a:t>1</a:t>
            </a:fld>
            <a:endParaRPr b="0" lang="en-GB" sz="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1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3" descr=""/>
          <p:cNvPicPr/>
          <p:nvPr/>
        </p:nvPicPr>
        <p:blipFill>
          <a:blip r:embed="rId1"/>
          <a:srcRect l="0" t="7866" r="0" b="7866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4654440" y="3119040"/>
            <a:ext cx="7537320" cy="24624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TextShape 2"/>
          <p:cNvSpPr txBox="1"/>
          <p:nvPr/>
        </p:nvSpPr>
        <p:spPr>
          <a:xfrm>
            <a:off x="4985640" y="3331440"/>
            <a:ext cx="6470280" cy="12290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5400" spc="-49" strike="noStrike">
                <a:solidFill>
                  <a:srgbClr val="ffffff"/>
                </a:solidFill>
                <a:latin typeface="Sagona ExtraLight"/>
              </a:rPr>
              <a:t>MY DAY</a:t>
            </a:r>
            <a:endParaRPr b="0" lang="pl-PL" sz="5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35" name="TextShape 3"/>
          <p:cNvSpPr txBox="1"/>
          <p:nvPr/>
        </p:nvSpPr>
        <p:spPr>
          <a:xfrm>
            <a:off x="4985640" y="4735800"/>
            <a:ext cx="6470280" cy="604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GB" sz="1700" spc="199" strike="noStrike" cap="all">
                <a:solidFill>
                  <a:srgbClr val="ffffff"/>
                </a:solidFill>
                <a:latin typeface="Sagona Book"/>
              </a:rPr>
              <a:t>IGOR PRIMARY SCHOOL 82 IN CRACOW</a:t>
            </a:r>
            <a:endParaRPr b="0" lang="en-GB" sz="1700" spc="-1" strike="noStrike">
              <a:latin typeface="Arial"/>
            </a:endParaRPr>
          </a:p>
        </p:txBody>
      </p:sp>
      <p:sp>
        <p:nvSpPr>
          <p:cNvPr id="136" name="Line 4"/>
          <p:cNvSpPr/>
          <p:nvPr/>
        </p:nvSpPr>
        <p:spPr>
          <a:xfrm>
            <a:off x="5110200" y="4641120"/>
            <a:ext cx="6309360" cy="360"/>
          </a:xfrm>
          <a:prstGeom prst="line">
            <a:avLst/>
          </a:prstGeom>
          <a:ln w="19080">
            <a:solidFill>
              <a:schemeClr val="accent1">
                <a:alpha val="9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90000"/>
              </a:lnSpc>
            </a:pPr>
            <a:r>
              <a:rPr b="0" lang="pl-PL" sz="4400" spc="-49" strike="noStrike">
                <a:solidFill>
                  <a:srgbClr val="404040"/>
                </a:solidFill>
                <a:latin typeface="Sagona ExtraLight"/>
              </a:rPr>
              <a:t>1.MORNING</a:t>
            </a:r>
            <a:endParaRPr b="0" lang="pl-PL" sz="4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1097280" y="2120760"/>
            <a:ext cx="4639320" cy="374796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>
              <a:lnSpc>
                <a:spcPct val="12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I GET UP AT 6.30 AND THEN I MAKE MY BED AND DRESS UP.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40" name="TextShape 3"/>
          <p:cNvSpPr txBox="1"/>
          <p:nvPr/>
        </p:nvSpPr>
        <p:spPr>
          <a:xfrm>
            <a:off x="6516000" y="2120760"/>
            <a:ext cx="4639320" cy="374796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>
              <a:lnSpc>
                <a:spcPct val="12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ABOUT 6.50 I ALWAYS EAT BREAKFAST. IN THE NEXT, I AM BRUSCH MY TEETH.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pic>
        <p:nvPicPr>
          <p:cNvPr id="141" name="Obraz 5" descr=""/>
          <p:cNvPicPr/>
          <p:nvPr/>
        </p:nvPicPr>
        <p:blipFill>
          <a:blip r:embed="rId1"/>
          <a:stretch/>
        </p:blipFill>
        <p:spPr>
          <a:xfrm>
            <a:off x="2228760" y="3429000"/>
            <a:ext cx="1971360" cy="1401480"/>
          </a:xfrm>
          <a:prstGeom prst="rect">
            <a:avLst/>
          </a:prstGeom>
          <a:ln w="190440">
            <a:solidFill>
              <a:srgbClr val="ffffff"/>
            </a:solidFill>
            <a:miter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42" name="Obraz 7" descr=""/>
          <p:cNvPicPr/>
          <p:nvPr/>
        </p:nvPicPr>
        <p:blipFill>
          <a:blip r:embed="rId2"/>
          <a:stretch/>
        </p:blipFill>
        <p:spPr>
          <a:xfrm>
            <a:off x="6372360" y="3429000"/>
            <a:ext cx="2537280" cy="169128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algn="tl" blurRad="36195" dir="11400000" dist="12700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dir="t" rig="sof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43" name="Obraz 9" descr=""/>
          <p:cNvPicPr/>
          <p:nvPr/>
        </p:nvPicPr>
        <p:blipFill>
          <a:blip r:embed="rId3"/>
          <a:stretch/>
        </p:blipFill>
        <p:spPr>
          <a:xfrm>
            <a:off x="8400960" y="4129920"/>
            <a:ext cx="1746000" cy="168768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algn="tl" blurRad="36195" dir="11400000" dist="12700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dir="t" rig="sof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90000"/>
              </a:lnSpc>
            </a:pPr>
            <a:r>
              <a:rPr b="0" lang="pl-PL" sz="4400" spc="-49" strike="noStrike">
                <a:solidFill>
                  <a:srgbClr val="404040"/>
                </a:solidFill>
                <a:latin typeface="Sagona ExtraLight"/>
              </a:rPr>
              <a:t>2.GO TO SCHOOL</a:t>
            </a:r>
            <a:endParaRPr b="0" lang="pl-PL" sz="4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097280" y="2120760"/>
            <a:ext cx="4639320" cy="374796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>
              <a:lnSpc>
                <a:spcPct val="12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I HAVE A BUS AT ABOUT 7.25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pic>
        <p:nvPicPr>
          <p:cNvPr id="146" name="Symbol zastępczy zawartości 5" descr=""/>
          <p:cNvPicPr/>
          <p:nvPr/>
        </p:nvPicPr>
        <p:blipFill>
          <a:blip r:embed="rId1"/>
          <a:stretch/>
        </p:blipFill>
        <p:spPr>
          <a:xfrm>
            <a:off x="1019160" y="2824920"/>
            <a:ext cx="3520800" cy="2339640"/>
          </a:xfrm>
          <a:prstGeom prst="rect">
            <a:avLst/>
          </a:prstGeom>
          <a:ln w="190440">
            <a:solidFill>
              <a:srgbClr val="ffffff"/>
            </a:solidFill>
            <a:miter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47" name="CustomShape 3"/>
          <p:cNvSpPr/>
          <p:nvPr/>
        </p:nvSpPr>
        <p:spPr>
          <a:xfrm>
            <a:off x="7455960" y="2333520"/>
            <a:ext cx="42303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Sagona Book"/>
              </a:rPr>
              <a:t>I AM AT SCHOOL ABOUT 7.35.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Sagona Book"/>
              </a:rPr>
              <a:t>I GO TO CLOAKROOM, CHANGE MY 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Sagona Book"/>
              </a:rPr>
              <a:t>CLOTHES AND WAIT FOR LESSONS.</a:t>
            </a:r>
            <a:endParaRPr b="0" lang="en-GB" sz="1800" spc="-1" strike="noStrike">
              <a:latin typeface="Arial"/>
            </a:endParaRPr>
          </a:p>
        </p:txBody>
      </p:sp>
      <p:pic>
        <p:nvPicPr>
          <p:cNvPr id="148" name="Obraz 8" descr=""/>
          <p:cNvPicPr/>
          <p:nvPr/>
        </p:nvPicPr>
        <p:blipFill>
          <a:blip r:embed="rId2"/>
          <a:stretch/>
        </p:blipFill>
        <p:spPr>
          <a:xfrm>
            <a:off x="6605640" y="3743280"/>
            <a:ext cx="4090680" cy="192780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algn="tl" blurRad="36195" dir="11400000" dist="12700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dir="t" rig="sof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Line 2"/>
          <p:cNvSpPr/>
          <p:nvPr/>
        </p:nvSpPr>
        <p:spPr>
          <a:xfrm>
            <a:off x="1193400" y="1897200"/>
            <a:ext cx="996696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3"/>
          <p:cNvSpPr/>
          <p:nvPr/>
        </p:nvSpPr>
        <p:spPr>
          <a:xfrm>
            <a:off x="5760" y="0"/>
            <a:ext cx="121860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/>
        </p:style>
      </p:sp>
      <p:pic>
        <p:nvPicPr>
          <p:cNvPr id="152" name="Symbol zastępczy zawartości 5" descr=""/>
          <p:cNvPicPr/>
          <p:nvPr/>
        </p:nvPicPr>
        <p:blipFill>
          <a:blip r:embed="rId1"/>
          <a:srcRect l="0" t="22237" r="0" b="934"/>
          <a:stretch/>
        </p:blipFill>
        <p:spPr>
          <a:xfrm>
            <a:off x="2880" y="0"/>
            <a:ext cx="12186000" cy="6857640"/>
          </a:xfrm>
          <a:prstGeom prst="rect">
            <a:avLst/>
          </a:prstGeom>
          <a:ln>
            <a:noFill/>
          </a:ln>
        </p:spPr>
      </p:pic>
      <p:sp>
        <p:nvSpPr>
          <p:cNvPr id="153" name="CustomShape 4"/>
          <p:cNvSpPr/>
          <p:nvPr/>
        </p:nvSpPr>
        <p:spPr>
          <a:xfrm>
            <a:off x="707400" y="1238400"/>
            <a:ext cx="3635640" cy="4355280"/>
          </a:xfrm>
          <a:prstGeom prst="rect">
            <a:avLst/>
          </a:prstGeom>
          <a:solidFill>
            <a:srgbClr val="00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TextShape 5"/>
          <p:cNvSpPr txBox="1"/>
          <p:nvPr/>
        </p:nvSpPr>
        <p:spPr>
          <a:xfrm>
            <a:off x="948600" y="1419120"/>
            <a:ext cx="3153240" cy="13579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3600" spc="-49" strike="noStrike">
                <a:solidFill>
                  <a:srgbClr val="ffffff"/>
                </a:solidFill>
                <a:latin typeface="Sagona ExtraLight"/>
              </a:rPr>
              <a:t>3.SCHOOL</a:t>
            </a:r>
            <a:endParaRPr b="0" lang="pl-PL" sz="36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55" name="Line 6"/>
          <p:cNvSpPr/>
          <p:nvPr/>
        </p:nvSpPr>
        <p:spPr>
          <a:xfrm>
            <a:off x="1038240" y="2864880"/>
            <a:ext cx="2926080" cy="36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TextShape 7"/>
          <p:cNvSpPr txBox="1"/>
          <p:nvPr/>
        </p:nvSpPr>
        <p:spPr>
          <a:xfrm>
            <a:off x="948600" y="2978280"/>
            <a:ext cx="3153240" cy="2444040"/>
          </a:xfrm>
          <a:prstGeom prst="rect">
            <a:avLst/>
          </a:prstGeom>
          <a:noFill/>
          <a:ln>
            <a:noFill/>
          </a:ln>
        </p:spPr>
        <p:txBody>
          <a:bodyPr lIns="0" rIns="0">
            <a:normAutofit/>
          </a:bodyPr>
          <a:p>
            <a:pPr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600" spc="-1" strike="noStrike">
                <a:solidFill>
                  <a:srgbClr val="ffffff"/>
                </a:solidFill>
                <a:latin typeface="Sagona Book"/>
              </a:rPr>
              <a:t>I HAVE 5/6 LESSONS A DAY.</a:t>
            </a:r>
            <a:endParaRPr b="0" lang="pl-PL" sz="16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600" spc="-1" strike="noStrike">
                <a:solidFill>
                  <a:srgbClr val="ffffff"/>
                </a:solidFill>
                <a:latin typeface="Sagona Book"/>
              </a:rPr>
              <a:t>I ALWAYS EAT DINNER WITH MY FRIENDS AT THE SCHOOL CANTEEN AT 11.30</a:t>
            </a:r>
            <a:endParaRPr b="0" lang="pl-PL" sz="16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90000"/>
              </a:lnSpc>
            </a:pPr>
            <a:r>
              <a:rPr b="0" lang="pl-PL" sz="4400" spc="-49" strike="noStrike">
                <a:solidFill>
                  <a:srgbClr val="404040"/>
                </a:solidFill>
                <a:latin typeface="Sagona ExtraLight"/>
              </a:rPr>
              <a:t>4. BACK TO HOME</a:t>
            </a:r>
            <a:endParaRPr b="0" lang="pl-PL" sz="4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1097280" y="2120760"/>
            <a:ext cx="4639320" cy="374796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>
              <a:lnSpc>
                <a:spcPct val="12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 </a:t>
            </a: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I END MY LESSONS AT 1.30 OR 12.30.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2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I GO BACK HOME BY BUS OR TRAM WITH A CHANGE. I AM AT HOME AT 1.00 OR 2.00. WHEN I AM BACK HOME I ALWAYS WATCH TV AND SURF THE INTERNET.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pic>
        <p:nvPicPr>
          <p:cNvPr id="160" name="Symbol zastępczy zawartości 5" descr=""/>
          <p:cNvPicPr/>
          <p:nvPr/>
        </p:nvPicPr>
        <p:blipFill>
          <a:blip r:embed="rId1"/>
          <a:stretch/>
        </p:blipFill>
        <p:spPr>
          <a:xfrm>
            <a:off x="8791560" y="3695400"/>
            <a:ext cx="2544480" cy="142488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algn="tl" blurRad="50000" rotWithShape="0">
              <a:srgbClr val="000000">
                <a:alpha val="41000"/>
              </a:srgbClr>
            </a:outerShdw>
          </a:effectLst>
          <a:scene3d>
            <a:camera prst="orthographicFront"/>
            <a:lightRig dir="t" rig="twoP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61" name="Obraz 7" descr=""/>
          <p:cNvPicPr/>
          <p:nvPr/>
        </p:nvPicPr>
        <p:blipFill>
          <a:blip r:embed="rId2"/>
          <a:stretch/>
        </p:blipFill>
        <p:spPr>
          <a:xfrm>
            <a:off x="7626960" y="2194560"/>
            <a:ext cx="2544480" cy="1424880"/>
          </a:xfrm>
          <a:prstGeom prst="rect">
            <a:avLst/>
          </a:prstGeom>
          <a:ln w="190440">
            <a:solidFill>
              <a:srgbClr val="ffffff"/>
            </a:solidFill>
            <a:round/>
          </a:ln>
          <a:effectLst>
            <a:outerShdw algn="tl" blurRad="50000" rotWithShape="0">
              <a:srgbClr val="000000">
                <a:alpha val="41000"/>
              </a:srgbClr>
            </a:outerShdw>
          </a:effectLst>
          <a:scene3d>
            <a:camera prst="orthographicFront"/>
            <a:lightRig dir="t" rig="twoP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Line 2"/>
          <p:cNvSpPr/>
          <p:nvPr/>
        </p:nvSpPr>
        <p:spPr>
          <a:xfrm>
            <a:off x="1207440" y="4474440"/>
            <a:ext cx="987552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3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TextShape 4"/>
          <p:cNvSpPr txBox="1"/>
          <p:nvPr/>
        </p:nvSpPr>
        <p:spPr>
          <a:xfrm>
            <a:off x="6729840" y="639000"/>
            <a:ext cx="4812840" cy="3494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8000" spc="-49" strike="noStrike">
                <a:solidFill>
                  <a:srgbClr val="262626"/>
                </a:solidFill>
                <a:latin typeface="Sagona ExtraLight"/>
              </a:rPr>
              <a:t>5.STUDY</a:t>
            </a:r>
            <a:endParaRPr b="0" lang="pl-PL" sz="80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66" name="TextShape 5"/>
          <p:cNvSpPr txBox="1"/>
          <p:nvPr/>
        </p:nvSpPr>
        <p:spPr>
          <a:xfrm>
            <a:off x="6729840" y="4455720"/>
            <a:ext cx="4828680" cy="1238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pl-PL" sz="2400" spc="199" strike="noStrike" cap="all">
                <a:solidFill>
                  <a:srgbClr val="000000"/>
                </a:solidFill>
                <a:latin typeface="Sagona Book"/>
              </a:rPr>
              <a:t>AT 4 o CLOCK, I START STUDYING AND I DO MY HOMEWORK.</a:t>
            </a:r>
            <a:endParaRPr b="0" lang="pl-PL" sz="2400" spc="-1" strike="noStrike">
              <a:solidFill>
                <a:srgbClr val="404040"/>
              </a:solidFill>
              <a:latin typeface="Sagona Book"/>
            </a:endParaRPr>
          </a:p>
        </p:txBody>
      </p:sp>
      <p:pic>
        <p:nvPicPr>
          <p:cNvPr id="167" name="Symbol zastępczy zawartości 5" descr=""/>
          <p:cNvPicPr/>
          <p:nvPr/>
        </p:nvPicPr>
        <p:blipFill>
          <a:blip r:embed="rId1"/>
          <a:srcRect l="11114" t="0" r="0" b="0"/>
          <a:stretch/>
        </p:blipFill>
        <p:spPr>
          <a:xfrm>
            <a:off x="0" y="0"/>
            <a:ext cx="6095520" cy="6857640"/>
          </a:xfrm>
          <a:prstGeom prst="rect">
            <a:avLst/>
          </a:prstGeom>
          <a:ln>
            <a:noFill/>
          </a:ln>
        </p:spPr>
      </p:pic>
      <p:sp>
        <p:nvSpPr>
          <p:cNvPr id="168" name="Line 6"/>
          <p:cNvSpPr/>
          <p:nvPr/>
        </p:nvSpPr>
        <p:spPr>
          <a:xfrm>
            <a:off x="6804720" y="4294440"/>
            <a:ext cx="4389120" cy="36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90000"/>
              </a:lnSpc>
            </a:pPr>
            <a:r>
              <a:rPr b="0" lang="pl-PL" sz="4400" spc="-49" strike="noStrike">
                <a:solidFill>
                  <a:srgbClr val="404040"/>
                </a:solidFill>
                <a:latin typeface="Sagona ExtraLight"/>
              </a:rPr>
              <a:t>6.EVENING</a:t>
            </a:r>
            <a:endParaRPr b="0" lang="pl-PL" sz="44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097280" y="2120760"/>
            <a:ext cx="4639320" cy="374796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>
              <a:lnSpc>
                <a:spcPct val="12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alibri"/>
              <a:buChar char=" "/>
            </a:pPr>
            <a:r>
              <a:rPr b="0" lang="pl-PL" sz="1900" spc="-1" strike="noStrike">
                <a:solidFill>
                  <a:srgbClr val="404040"/>
                </a:solidFill>
                <a:latin typeface="Sagona Book"/>
              </a:rPr>
              <a:t>I ALWAYS EAT MY SUPPER AT 9 o CLOCK. HALF AN HOUR LATER I HAVE A SHOWER AND AT 10 o CLOCK I GO TO BED.</a:t>
            </a:r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pic>
        <p:nvPicPr>
          <p:cNvPr id="171" name="Symbol zastępczy zawartości 5" descr=""/>
          <p:cNvPicPr/>
          <p:nvPr/>
        </p:nvPicPr>
        <p:blipFill>
          <a:blip r:embed="rId1"/>
          <a:stretch/>
        </p:blipFill>
        <p:spPr>
          <a:xfrm>
            <a:off x="5154840" y="1409760"/>
            <a:ext cx="1442520" cy="894240"/>
          </a:xfrm>
          <a:prstGeom prst="rect">
            <a:avLst/>
          </a:prstGeom>
          <a:ln>
            <a:noFill/>
          </a:ln>
        </p:spPr>
      </p:pic>
      <p:pic>
        <p:nvPicPr>
          <p:cNvPr id="172" name="Obraz 7" descr=""/>
          <p:cNvPicPr/>
          <p:nvPr/>
        </p:nvPicPr>
        <p:blipFill>
          <a:blip r:embed="rId2"/>
          <a:stretch/>
        </p:blipFill>
        <p:spPr>
          <a:xfrm>
            <a:off x="5876280" y="2698920"/>
            <a:ext cx="4514400" cy="2819160"/>
          </a:xfrm>
          <a:prstGeom prst="rect">
            <a:avLst/>
          </a:prstGeom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>
              <a:rot lat="300000" lon="19800000" rev="0"/>
            </a:camera>
            <a:lightRig dir="t" rig="threePt">
              <a:rot lat="0" lon="0" rev="2700000"/>
            </a:lightRig>
          </a:scene3d>
          <a:sp3d>
            <a:bevelT w="63500" h="50800"/>
          </a:sp3d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5760" y="0"/>
            <a:ext cx="121860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/>
        </p:style>
      </p:sp>
      <p:pic>
        <p:nvPicPr>
          <p:cNvPr id="174" name="Symbol zastępczy zawartości 6" descr=""/>
          <p:cNvPicPr/>
          <p:nvPr/>
        </p:nvPicPr>
        <p:blipFill>
          <a:blip r:embed="rId1"/>
          <a:srcRect l="0" t="0" r="0" b="9959"/>
          <a:stretch/>
        </p:blipFill>
        <p:spPr>
          <a:xfrm>
            <a:off x="2880" y="0"/>
            <a:ext cx="12186000" cy="6857640"/>
          </a:xfrm>
          <a:prstGeom prst="rect">
            <a:avLst/>
          </a:prstGeom>
          <a:ln w="228600">
            <a:solidFill>
              <a:srgbClr val="000000"/>
            </a:solidFill>
            <a:miter/>
          </a:ln>
          <a:effectLst>
            <a:innerShdw blurRad="76200">
              <a:srgbClr val="000000"/>
            </a:innerShdw>
          </a:effectLst>
        </p:spPr>
      </p:pic>
      <p:sp>
        <p:nvSpPr>
          <p:cNvPr id="175" name="CustomShape 2"/>
          <p:cNvSpPr/>
          <p:nvPr/>
        </p:nvSpPr>
        <p:spPr>
          <a:xfrm>
            <a:off x="707400" y="1238400"/>
            <a:ext cx="3635640" cy="4355280"/>
          </a:xfrm>
          <a:prstGeom prst="rect">
            <a:avLst/>
          </a:prstGeom>
          <a:solidFill>
            <a:srgbClr val="00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TextShape 3"/>
          <p:cNvSpPr txBox="1"/>
          <p:nvPr/>
        </p:nvSpPr>
        <p:spPr>
          <a:xfrm>
            <a:off x="948600" y="1419120"/>
            <a:ext cx="3153240" cy="13579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2800" spc="-49" strike="noStrike">
                <a:solidFill>
                  <a:srgbClr val="ffffff"/>
                </a:solidFill>
                <a:latin typeface="Sagona ExtraLight"/>
              </a:rPr>
              <a:t>THANK YOU FOR YOUR ATTENTION!!!</a:t>
            </a:r>
            <a:endParaRPr b="0" lang="pl-PL" sz="28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77" name="Line 4"/>
          <p:cNvSpPr/>
          <p:nvPr/>
        </p:nvSpPr>
        <p:spPr>
          <a:xfrm>
            <a:off x="1038240" y="2864880"/>
            <a:ext cx="2926080" cy="36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TextShape 5"/>
          <p:cNvSpPr txBox="1"/>
          <p:nvPr/>
        </p:nvSpPr>
        <p:spPr>
          <a:xfrm>
            <a:off x="948600" y="2978280"/>
            <a:ext cx="3153240" cy="2444040"/>
          </a:xfrm>
          <a:prstGeom prst="rect">
            <a:avLst/>
          </a:prstGeom>
          <a:noFill/>
          <a:ln>
            <a:noFill/>
          </a:ln>
        </p:spPr>
        <p:txBody>
          <a:bodyPr lIns="0" rIns="0">
            <a:normAutofit/>
          </a:bodyPr>
          <a:p>
            <a:endParaRPr b="0" lang="pl-PL" sz="1900" spc="-1" strike="noStrike">
              <a:solidFill>
                <a:srgbClr val="404040"/>
              </a:solidFill>
              <a:latin typeface="Sagona Book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1e8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288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2"/>
          <p:cNvSpPr/>
          <p:nvPr/>
        </p:nvSpPr>
        <p:spPr>
          <a:xfrm>
            <a:off x="458640" y="457200"/>
            <a:ext cx="11274120" cy="5943240"/>
          </a:xfrm>
          <a:prstGeom prst="rect">
            <a:avLst/>
          </a:prstGeom>
          <a:solidFill>
            <a:schemeClr val="bg2">
              <a:tint val="90000"/>
              <a:shade val="97000"/>
              <a:satMod val="130000"/>
            </a:schemeClr>
          </a:solidFill>
          <a:ln w="12708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TextShape 3"/>
          <p:cNvSpPr txBox="1"/>
          <p:nvPr/>
        </p:nvSpPr>
        <p:spPr>
          <a:xfrm>
            <a:off x="858600" y="964080"/>
            <a:ext cx="3787200" cy="49381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r">
              <a:lnSpc>
                <a:spcPct val="100000"/>
              </a:lnSpc>
            </a:pPr>
            <a:r>
              <a:rPr b="0" lang="pl-PL" sz="3700" spc="-49" strike="noStrike">
                <a:solidFill>
                  <a:srgbClr val="404040"/>
                </a:solidFill>
                <a:latin typeface="Sagona ExtraLight"/>
              </a:rPr>
              <a:t>BIBLIOGRAPHY</a:t>
            </a:r>
            <a:endParaRPr b="0" lang="pl-PL" sz="3700" spc="-1" strike="noStrike">
              <a:solidFill>
                <a:srgbClr val="000000"/>
              </a:solidFill>
              <a:latin typeface="Sagona Book"/>
            </a:endParaRPr>
          </a:p>
        </p:txBody>
      </p:sp>
      <p:sp>
        <p:nvSpPr>
          <p:cNvPr id="183" name="Line 4"/>
          <p:cNvSpPr/>
          <p:nvPr/>
        </p:nvSpPr>
        <p:spPr>
          <a:xfrm>
            <a:off x="4971960" y="2057040"/>
            <a:ext cx="360" cy="274320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TextShape 5"/>
          <p:cNvSpPr txBox="1"/>
          <p:nvPr/>
        </p:nvSpPr>
        <p:spPr>
          <a:xfrm>
            <a:off x="5301720" y="963360"/>
            <a:ext cx="5967720" cy="49384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rmAutofit/>
          </a:bodyPr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MIRAT.EU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LEKKOWKUCHNI.PL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DEPOSITPHOTOS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KMK.KRAKOW.PL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BASIASTASTUDIO.COM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SZCZECIN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PSYCHOLOGIADZIECKA.ORG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GETWALLPERS.COM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ONET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BLOGSPOT.COM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YOU TUBE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  <a:p>
            <a:pPr marL="91440" indent="-9108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c593b9"/>
              </a:buClr>
              <a:buFont typeface="Courier New"/>
              <a:buChar char="o"/>
            </a:pPr>
            <a:r>
              <a:rPr b="0" lang="pl-PL" sz="1300" spc="-1" strike="noStrike">
                <a:solidFill>
                  <a:srgbClr val="404040"/>
                </a:solidFill>
                <a:latin typeface="Sagona Book"/>
              </a:rPr>
              <a:t>GOOGLE PHOTOS</a:t>
            </a:r>
            <a:endParaRPr b="0" lang="pl-PL" sz="1300" spc="-1" strike="noStrike">
              <a:solidFill>
                <a:srgbClr val="404040"/>
              </a:solidFill>
              <a:latin typeface="Sagona Book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LibreOffice/5.4.2.2$Windows_x86 LibreOffice_project/22b09f6418e8c2d508a9eaf86b2399209b0990f4</Application>
  <Words>232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2020-01-15T19:20:09Z</dcterms:created>
  <dc:creator>Marcin Cała</dc:creator>
  <dc:description/>
  <dc:language>en-GB</dc:language>
  <cp:lastModifiedBy/>
  <dcterms:modified xsi:type="dcterms:W3CDTF">2020-01-30T10:25:07Z</dcterms:modified>
  <cp:revision>4</cp:revision>
  <dc:subject/>
  <dc:title>MY DAY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